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/>
    <p:restoredTop sz="94578"/>
  </p:normalViewPr>
  <p:slideViewPr>
    <p:cSldViewPr snapToGrid="0" snapToObjects="1">
      <p:cViewPr>
        <p:scale>
          <a:sx n="110" d="100"/>
          <a:sy n="11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4CA063-90FF-374E-949E-31254953E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A17C0F-E197-8B46-85A0-7278780FA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327EF-08C9-3648-9054-820D9CC2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A872E0-0E53-B44A-8308-65844BCA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80F989-982D-BC43-B33D-8254007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3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CC06B6-3CD9-7345-9227-09BD4348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71095CD-C0C3-5C45-93BB-117A87B0B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78FAA4-C7F8-6345-A757-6F341A2C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7A46B-76FC-2849-A5CF-FD7E9C7C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2A1F48-2F47-C84B-856F-7E54DC48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85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F15CFD3-D5AA-7B4A-9A68-87D01E3CB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0FB419-864D-EF4E-A8E5-99A955AAA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AC07C9-0E94-624A-84BB-C9E147BC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3A09EF-2DF2-8748-A1DB-07BC0F49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5F21A5-E038-F24B-AF30-BDB988D4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0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362723-8022-7540-8988-189E7085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EEED69-0FC2-F046-97F8-7653DDE0B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E4AB22-5FAB-9345-9109-A318B124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FF5F86-28A7-7E45-91DC-086FF98A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518D2F-F1F9-C542-BA30-6BCEA928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60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745924-FF68-5543-8DEE-1D6B217E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19CA79-5E50-4C4F-816C-54D0361E5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E3B9E2-388C-DC4F-9265-B824D25E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85100C-DAC8-3E4C-8D64-2E351EDA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0125AE-86CB-9E49-A241-C31C5CC0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64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615D04-6308-E34F-9F27-698009F0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1338D2-93B0-6042-8D39-4702E120D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3DDFE0-5C9E-7D47-A168-2BBC77324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EE1E3E-48D9-B04D-8FDD-A8E4D170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C95D0E-ADBE-7E4B-8C08-8FA67371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E603C4-53F6-614D-ADB8-5B72129D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0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9DA820-0907-AB41-BE03-1485EF42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592172-2660-9C40-8131-27875BC85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6AA19A-66EA-E34F-83C0-6968DFC64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7F090E-BCCA-D24B-A69A-E07AEC4B0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9132274-E29D-5442-81C4-2089A7AF2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3F803D2-B283-8C42-A2EA-F4D61344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C4C2DB3-1353-2E4E-8245-B079A704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F6FFEB5-5841-7242-B998-2193DE72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87BB35-D23F-6C49-8977-8690F350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F6A02AA-46DE-0F44-9CE0-C19B917F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7F5A96-F9DB-2F40-92F7-21C3C2C2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BCC147D-E5C3-4A4E-9198-29F207BD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20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87D8223-06AC-794E-8E2E-ABB1D4B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F757A2-E1D1-7244-A96A-A1810E43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0C9DA3-2193-CC45-BEB4-5B99E917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0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76948-01AF-F048-BE97-BEE0CF01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4A5398-E5E0-8E4D-BE95-39A89055F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55F292F-8E4C-B141-A3F1-E1B69649C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FEF958-02B0-394F-AE55-A442EC71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971BAC-FCCC-C446-98EF-4076E94D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F76109-58EF-2041-BFBB-B345A3BC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72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CC2C60-16A1-7F44-AC18-91C4807C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0AB69E1-D26C-534E-BAD4-B8D6943ED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908F719-9498-514D-8D5C-FBEDCFFCA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9C4B28-6F11-B44D-99DF-0CA5E7CA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3F6EF7-B67F-EB47-AD42-8293E828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042C90-2FC9-3943-BF1A-86F415A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45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9245D01-E404-7E4A-9947-FFFC0853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1B13F6-5EEC-044C-98E3-510BE195A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8D6954-9210-3142-AB5D-37D4BF90E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C4A49-5DD4-6C46-9CCA-7849315A88CC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58CF71-C974-8844-9115-545883038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85FEC1-22D6-C54F-999F-1FC887317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7552E-8170-694E-9F2E-E3FD85C0A6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633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4AB84-1683-6348-B968-AAF04E1A1F26}"/>
              </a:ext>
            </a:extLst>
          </p:cNvPr>
          <p:cNvSpPr txBox="1"/>
          <p:nvPr/>
        </p:nvSpPr>
        <p:spPr>
          <a:xfrm>
            <a:off x="0" y="197794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Overlap Ratio</a:t>
            </a:r>
            <a:r>
              <a:rPr kumimoji="1" lang="ja-JP" altLang="en-US"/>
              <a:t>と</a:t>
            </a:r>
            <a:r>
              <a:rPr kumimoji="1" lang="en-US" altLang="ja-JP" dirty="0"/>
              <a:t>Non-Maximum Suppression </a:t>
            </a:r>
            <a:r>
              <a:rPr kumimoji="1" lang="ja-JP" altLang="en-US"/>
              <a:t>概要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6B6C1F5-7713-9C4B-B1C2-5A2CDDB455EA}"/>
              </a:ext>
            </a:extLst>
          </p:cNvPr>
          <p:cNvSpPr txBox="1"/>
          <p:nvPr/>
        </p:nvSpPr>
        <p:spPr>
          <a:xfrm>
            <a:off x="0" y="795647"/>
            <a:ext cx="912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目的：画像内の</a:t>
            </a:r>
            <a:r>
              <a:rPr kumimoji="1" lang="en-US" altLang="ja-JP" dirty="0"/>
              <a:t>1</a:t>
            </a:r>
            <a:r>
              <a:rPr kumimoji="1" lang="ja-JP" altLang="en-US"/>
              <a:t>つの物体に対して、複数の</a:t>
            </a:r>
            <a:r>
              <a:rPr kumimoji="1" lang="en-US" altLang="ja-JP" dirty="0"/>
              <a:t>Bounding Box(</a:t>
            </a:r>
            <a:r>
              <a:rPr kumimoji="1" lang="ja-JP" altLang="en-US"/>
              <a:t>物体候補</a:t>
            </a:r>
            <a:r>
              <a:rPr kumimoji="1" lang="en-US" altLang="ja-JP" dirty="0"/>
              <a:t>)</a:t>
            </a:r>
            <a:r>
              <a:rPr kumimoji="1" lang="ja-JP" altLang="en-US"/>
              <a:t>を一つに統合する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15D660E-BF4C-0345-9CF9-29545CB6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331"/>
            <a:ext cx="8496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2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B3BE69-9D82-1948-AE42-AC2F7101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6228567" cy="27432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FBA51A8-9A0C-0F4C-885E-4B28E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7821"/>
            <a:ext cx="5713756" cy="53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77A491-7D7E-C544-88CA-09427769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5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073BF15-C9F5-D249-BB2D-4D8D35D4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0" cy="53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C5C0AC4-2666-464D-B836-B7FEF864314B}"/>
                  </a:ext>
                </a:extLst>
              </p:cNvPr>
              <p:cNvSpPr txBox="1"/>
              <p:nvPr/>
            </p:nvSpPr>
            <p:spPr>
              <a:xfrm>
                <a:off x="3313393" y="2937529"/>
                <a:ext cx="145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C5C0AC4-2666-464D-B836-B7FEF864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393" y="2937529"/>
                <a:ext cx="145937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1456BBE-0E2E-0746-A2C1-E80240BB316E}"/>
              </a:ext>
            </a:extLst>
          </p:cNvPr>
          <p:cNvSpPr/>
          <p:nvPr/>
        </p:nvSpPr>
        <p:spPr>
          <a:xfrm>
            <a:off x="6882063" y="2201779"/>
            <a:ext cx="1840832" cy="18408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F65DDA9-9BC8-1F4E-8C9F-7DF074AF59DA}"/>
              </a:ext>
            </a:extLst>
          </p:cNvPr>
          <p:cNvSpPr/>
          <p:nvPr/>
        </p:nvSpPr>
        <p:spPr>
          <a:xfrm>
            <a:off x="7528214" y="2872874"/>
            <a:ext cx="1840832" cy="18408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56BA30-373F-6C46-9AF3-0C094803AA73}"/>
              </a:ext>
            </a:extLst>
          </p:cNvPr>
          <p:cNvSpPr/>
          <p:nvPr/>
        </p:nvSpPr>
        <p:spPr>
          <a:xfrm>
            <a:off x="7528214" y="2872874"/>
            <a:ext cx="1194681" cy="11697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679A752-A8B4-6F46-A9E8-8069B265B533}"/>
                  </a:ext>
                </a:extLst>
              </p:cNvPr>
              <p:cNvSpPr txBox="1"/>
              <p:nvPr/>
            </p:nvSpPr>
            <p:spPr>
              <a:xfrm>
                <a:off x="200243" y="5472917"/>
                <a:ext cx="4832013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Overlap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679A752-A8B4-6F46-A9E8-8069B265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3" y="5472917"/>
                <a:ext cx="4832013" cy="876843"/>
              </a:xfrm>
              <a:prstGeom prst="rect">
                <a:avLst/>
              </a:prstGeom>
              <a:blipFill>
                <a:blip r:embed="rId4"/>
                <a:stretch>
                  <a:fillRect l="-3150"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EF7D1D9-18DD-B248-B00D-D763945AEC41}"/>
              </a:ext>
            </a:extLst>
          </p:cNvPr>
          <p:cNvGrpSpPr/>
          <p:nvPr/>
        </p:nvGrpSpPr>
        <p:grpSpPr>
          <a:xfrm>
            <a:off x="5438175" y="5425264"/>
            <a:ext cx="738554" cy="1165955"/>
            <a:chOff x="10562663" y="4946378"/>
            <a:chExt cx="738554" cy="1165955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F5A69A4-C515-3647-A42A-41C96F7E455F}"/>
                </a:ext>
              </a:extLst>
            </p:cNvPr>
            <p:cNvSpPr/>
            <p:nvPr/>
          </p:nvSpPr>
          <p:spPr>
            <a:xfrm>
              <a:off x="10642829" y="5534109"/>
              <a:ext cx="578224" cy="5782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EDE5D0D-BBA0-FB4E-B8D4-FD0CE4F9B81E}"/>
                </a:ext>
              </a:extLst>
            </p:cNvPr>
            <p:cNvSpPr/>
            <p:nvPr/>
          </p:nvSpPr>
          <p:spPr>
            <a:xfrm>
              <a:off x="10744311" y="4946378"/>
              <a:ext cx="375261" cy="36742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E0E046CB-04E4-3847-AE5D-917661BA6989}"/>
                </a:ext>
              </a:extLst>
            </p:cNvPr>
            <p:cNvCxnSpPr/>
            <p:nvPr/>
          </p:nvCxnSpPr>
          <p:spPr>
            <a:xfrm>
              <a:off x="10562663" y="5437554"/>
              <a:ext cx="7385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BC74D2-8FF7-FC4A-9C35-DF1054B56401}"/>
              </a:ext>
            </a:extLst>
          </p:cNvPr>
          <p:cNvSpPr txBox="1"/>
          <p:nvPr/>
        </p:nvSpPr>
        <p:spPr>
          <a:xfrm>
            <a:off x="5086797" y="57281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089E8-A829-9541-B4F3-F9800830B5C2}"/>
              </a:ext>
            </a:extLst>
          </p:cNvPr>
          <p:cNvSpPr/>
          <p:nvPr/>
        </p:nvSpPr>
        <p:spPr>
          <a:xfrm>
            <a:off x="6882063" y="2201779"/>
            <a:ext cx="1840832" cy="1840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574915-8C30-0F4F-BAA3-79C7D4D12EA3}"/>
              </a:ext>
            </a:extLst>
          </p:cNvPr>
          <p:cNvSpPr txBox="1"/>
          <p:nvPr/>
        </p:nvSpPr>
        <p:spPr>
          <a:xfrm>
            <a:off x="6325151" y="18324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注目するハイスコアの矩形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4DC55F-7543-0D49-A24C-4C668F586A96}"/>
              </a:ext>
            </a:extLst>
          </p:cNvPr>
          <p:cNvSpPr/>
          <p:nvPr/>
        </p:nvSpPr>
        <p:spPr>
          <a:xfrm>
            <a:off x="8050357" y="2438430"/>
            <a:ext cx="1840832" cy="18408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1F872E9-74CF-F344-9B1E-1236CF151A9C}"/>
              </a:ext>
            </a:extLst>
          </p:cNvPr>
          <p:cNvSpPr/>
          <p:nvPr/>
        </p:nvSpPr>
        <p:spPr>
          <a:xfrm>
            <a:off x="8050358" y="2449233"/>
            <a:ext cx="672538" cy="1593378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1B0FD17-8E4C-C145-B479-B73CD71EDF1C}"/>
              </a:ext>
            </a:extLst>
          </p:cNvPr>
          <p:cNvGrpSpPr/>
          <p:nvPr/>
        </p:nvGrpSpPr>
        <p:grpSpPr>
          <a:xfrm>
            <a:off x="6531161" y="5425264"/>
            <a:ext cx="738554" cy="1165955"/>
            <a:chOff x="10562663" y="4946378"/>
            <a:chExt cx="738554" cy="1165955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7349F8B5-F9CE-DC4D-92F3-3E05E566A1DE}"/>
                </a:ext>
              </a:extLst>
            </p:cNvPr>
            <p:cNvSpPr/>
            <p:nvPr/>
          </p:nvSpPr>
          <p:spPr>
            <a:xfrm>
              <a:off x="10642829" y="5534109"/>
              <a:ext cx="578224" cy="578224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1A3D627-432D-E04C-9F39-82F9DF665DF4}"/>
                </a:ext>
              </a:extLst>
            </p:cNvPr>
            <p:cNvSpPr/>
            <p:nvPr/>
          </p:nvSpPr>
          <p:spPr>
            <a:xfrm>
              <a:off x="10744311" y="4946378"/>
              <a:ext cx="375261" cy="367426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6E874740-C3A2-F147-B5FA-08944E7CE03B}"/>
                </a:ext>
              </a:extLst>
            </p:cNvPr>
            <p:cNvCxnSpPr/>
            <p:nvPr/>
          </p:nvCxnSpPr>
          <p:spPr>
            <a:xfrm>
              <a:off x="10562663" y="5437554"/>
              <a:ext cx="7385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1D49C3-5EA3-B64A-9EC7-B15D7FCD492D}"/>
              </a:ext>
            </a:extLst>
          </p:cNvPr>
          <p:cNvSpPr txBox="1"/>
          <p:nvPr/>
        </p:nvSpPr>
        <p:spPr>
          <a:xfrm>
            <a:off x="6163180" y="57281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4D5BF1-2942-9C4E-A51E-38E9A8DCB266}"/>
              </a:ext>
            </a:extLst>
          </p:cNvPr>
          <p:cNvSpPr txBox="1"/>
          <p:nvPr/>
        </p:nvSpPr>
        <p:spPr>
          <a:xfrm>
            <a:off x="7528624" y="572811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r>
              <a:rPr kumimoji="1" lang="ja-JP" altLang="en-US"/>
              <a:t>・・・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EC5F18A-7911-CA48-A648-FF794DF13605}"/>
              </a:ext>
            </a:extLst>
          </p:cNvPr>
          <p:cNvSpPr/>
          <p:nvPr/>
        </p:nvSpPr>
        <p:spPr>
          <a:xfrm>
            <a:off x="120077" y="5405441"/>
            <a:ext cx="4832012" cy="9680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84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2E685E3-EFA2-914D-B729-CE4518CB4F4F}"/>
              </a:ext>
            </a:extLst>
          </p:cNvPr>
          <p:cNvSpPr/>
          <p:nvPr/>
        </p:nvSpPr>
        <p:spPr>
          <a:xfrm>
            <a:off x="8612896" y="1747256"/>
            <a:ext cx="821774" cy="132157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007A4FE-115A-6342-9C58-65C7378136AB}"/>
              </a:ext>
            </a:extLst>
          </p:cNvPr>
          <p:cNvSpPr/>
          <p:nvPr/>
        </p:nvSpPr>
        <p:spPr>
          <a:xfrm>
            <a:off x="433646" y="1228002"/>
            <a:ext cx="3031585" cy="210407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FCE3D8C-1712-1D4A-B2F6-DF7D32557680}"/>
              </a:ext>
            </a:extLst>
          </p:cNvPr>
          <p:cNvSpPr/>
          <p:nvPr/>
        </p:nvSpPr>
        <p:spPr>
          <a:xfrm>
            <a:off x="433647" y="1228002"/>
            <a:ext cx="2487098" cy="251192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25CE237-9DE3-084D-A6E1-A22A8C285F30}"/>
              </a:ext>
            </a:extLst>
          </p:cNvPr>
          <p:cNvSpPr/>
          <p:nvPr/>
        </p:nvSpPr>
        <p:spPr>
          <a:xfrm>
            <a:off x="433762" y="1228003"/>
            <a:ext cx="1840832" cy="18408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31E8EDC-31C5-D742-8AF8-301A51680A4D}"/>
              </a:ext>
            </a:extLst>
          </p:cNvPr>
          <p:cNvSpPr/>
          <p:nvPr/>
        </p:nvSpPr>
        <p:spPr>
          <a:xfrm>
            <a:off x="1079913" y="1899098"/>
            <a:ext cx="1840832" cy="18408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AEBFE4-443A-1A45-BC46-C3B4B872798B}"/>
              </a:ext>
            </a:extLst>
          </p:cNvPr>
          <p:cNvSpPr/>
          <p:nvPr/>
        </p:nvSpPr>
        <p:spPr>
          <a:xfrm>
            <a:off x="1079913" y="1899098"/>
            <a:ext cx="1194681" cy="11697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9E3686-B9FE-CB42-BF18-0818C0A31E67}"/>
                  </a:ext>
                </a:extLst>
              </p:cNvPr>
              <p:cNvSpPr txBox="1"/>
              <p:nvPr/>
            </p:nvSpPr>
            <p:spPr>
              <a:xfrm>
                <a:off x="4111383" y="1876121"/>
                <a:ext cx="4832013" cy="813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/>
                  <a:t>IoU=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𝐼𝑛𝑡𝑒𝑟𝑠𝑒𝑐𝑡𝑖𝑜𝑛</m:t>
                        </m:r>
                      </m:num>
                      <m:den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𝑈𝑛𝑖𝑜𝑛</m:t>
                        </m:r>
                      </m:den>
                    </m:f>
                  </m:oMath>
                </a14:m>
                <a:endParaRPr kumimoji="1" lang="ja-JP" altLang="en-US" sz="32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C9E3686-B9FE-CB42-BF18-0818C0A3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83" y="1876121"/>
                <a:ext cx="4832013" cy="813300"/>
              </a:xfrm>
              <a:prstGeom prst="rect">
                <a:avLst/>
              </a:prstGeom>
              <a:blipFill>
                <a:blip r:embed="rId2"/>
                <a:stretch>
                  <a:fillRect l="-3421" b="-1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011A8DE-001A-8C40-9425-07FF2012A9F9}"/>
              </a:ext>
            </a:extLst>
          </p:cNvPr>
          <p:cNvGrpSpPr/>
          <p:nvPr/>
        </p:nvGrpSpPr>
        <p:grpSpPr>
          <a:xfrm>
            <a:off x="7566813" y="1828468"/>
            <a:ext cx="738554" cy="1165955"/>
            <a:chOff x="10562663" y="4946378"/>
            <a:chExt cx="738554" cy="1165955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A53F20B6-4FAE-9743-AE38-87CBCEF20657}"/>
                </a:ext>
              </a:extLst>
            </p:cNvPr>
            <p:cNvSpPr/>
            <p:nvPr/>
          </p:nvSpPr>
          <p:spPr>
            <a:xfrm>
              <a:off x="10642829" y="5534109"/>
              <a:ext cx="578224" cy="578224"/>
            </a:xfrm>
            <a:prstGeom prst="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293E312-317B-A649-B0A5-5FCD9C0896A2}"/>
                </a:ext>
              </a:extLst>
            </p:cNvPr>
            <p:cNvSpPr/>
            <p:nvPr/>
          </p:nvSpPr>
          <p:spPr>
            <a:xfrm>
              <a:off x="10744311" y="4946378"/>
              <a:ext cx="375261" cy="36742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2F86976-A71C-D74F-80A2-E0EFBEA78DA8}"/>
                </a:ext>
              </a:extLst>
            </p:cNvPr>
            <p:cNvCxnSpPr/>
            <p:nvPr/>
          </p:nvCxnSpPr>
          <p:spPr>
            <a:xfrm>
              <a:off x="10562663" y="5437554"/>
              <a:ext cx="7385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5DE766-3D22-564C-950F-9D23B7126422}"/>
              </a:ext>
            </a:extLst>
          </p:cNvPr>
          <p:cNvSpPr txBox="1"/>
          <p:nvPr/>
        </p:nvSpPr>
        <p:spPr>
          <a:xfrm>
            <a:off x="7215435" y="21313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0D5D5D-2BF2-0749-B813-020D04562C6C}"/>
              </a:ext>
            </a:extLst>
          </p:cNvPr>
          <p:cNvSpPr/>
          <p:nvPr/>
        </p:nvSpPr>
        <p:spPr>
          <a:xfrm>
            <a:off x="433762" y="1228003"/>
            <a:ext cx="1840832" cy="1840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7893F-D692-3047-AB35-93B3A7B41131}"/>
              </a:ext>
            </a:extLst>
          </p:cNvPr>
          <p:cNvSpPr txBox="1"/>
          <p:nvPr/>
        </p:nvSpPr>
        <p:spPr>
          <a:xfrm>
            <a:off x="200243" y="84793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注目するハイスコアの矩形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551D8E-37EF-924F-89CB-5931B56CA616}"/>
              </a:ext>
            </a:extLst>
          </p:cNvPr>
          <p:cNvSpPr/>
          <p:nvPr/>
        </p:nvSpPr>
        <p:spPr>
          <a:xfrm>
            <a:off x="1624400" y="1491247"/>
            <a:ext cx="1840832" cy="18408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A7E3AF5-ED4D-2B49-8419-1BBC478BFA1E}"/>
              </a:ext>
            </a:extLst>
          </p:cNvPr>
          <p:cNvSpPr/>
          <p:nvPr/>
        </p:nvSpPr>
        <p:spPr>
          <a:xfrm>
            <a:off x="1624400" y="1465014"/>
            <a:ext cx="672538" cy="1593378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2746254-9F7D-2B44-8BDD-977EA370BC25}"/>
              </a:ext>
            </a:extLst>
          </p:cNvPr>
          <p:cNvGrpSpPr/>
          <p:nvPr/>
        </p:nvGrpSpPr>
        <p:grpSpPr>
          <a:xfrm>
            <a:off x="8659799" y="1828468"/>
            <a:ext cx="738554" cy="1165955"/>
            <a:chOff x="10562663" y="4946378"/>
            <a:chExt cx="738554" cy="1165955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92D931A-35FB-2440-9D57-2DAB0B4A7EC5}"/>
                </a:ext>
              </a:extLst>
            </p:cNvPr>
            <p:cNvSpPr/>
            <p:nvPr/>
          </p:nvSpPr>
          <p:spPr>
            <a:xfrm>
              <a:off x="10642829" y="5534109"/>
              <a:ext cx="578224" cy="57822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58C24AB-2A50-4545-85B5-A71FCD5D249C}"/>
                </a:ext>
              </a:extLst>
            </p:cNvPr>
            <p:cNvSpPr/>
            <p:nvPr/>
          </p:nvSpPr>
          <p:spPr>
            <a:xfrm>
              <a:off x="10744311" y="4946378"/>
              <a:ext cx="375261" cy="367426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16212FF-65A4-0F49-9784-4657C6EE866E}"/>
                </a:ext>
              </a:extLst>
            </p:cNvPr>
            <p:cNvCxnSpPr/>
            <p:nvPr/>
          </p:nvCxnSpPr>
          <p:spPr>
            <a:xfrm>
              <a:off x="10562663" y="5437554"/>
              <a:ext cx="7385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C3FE7B0-0D41-8743-8765-27267AB9BE1F}"/>
              </a:ext>
            </a:extLst>
          </p:cNvPr>
          <p:cNvSpPr txBox="1"/>
          <p:nvPr/>
        </p:nvSpPr>
        <p:spPr>
          <a:xfrm>
            <a:off x="8291818" y="21313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C38DF2F-9AD4-6F4C-AC11-98AC8EC2A993}"/>
              </a:ext>
            </a:extLst>
          </p:cNvPr>
          <p:cNvSpPr/>
          <p:nvPr/>
        </p:nvSpPr>
        <p:spPr>
          <a:xfrm>
            <a:off x="200242" y="239877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IoU</a:t>
            </a:r>
            <a:r>
              <a:rPr lang="en-US" altLang="ja-JP" dirty="0"/>
              <a:t>(Intersection over Unit)</a:t>
            </a:r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1E0F164-F530-D145-95A4-D316B3A51276}"/>
              </a:ext>
            </a:extLst>
          </p:cNvPr>
          <p:cNvSpPr/>
          <p:nvPr/>
        </p:nvSpPr>
        <p:spPr>
          <a:xfrm>
            <a:off x="7535046" y="1747256"/>
            <a:ext cx="821774" cy="13215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F54DC65-5808-4C45-AFA7-87B31FC717A1}"/>
              </a:ext>
            </a:extLst>
          </p:cNvPr>
          <p:cNvSpPr/>
          <p:nvPr/>
        </p:nvSpPr>
        <p:spPr>
          <a:xfrm>
            <a:off x="4111382" y="1914406"/>
            <a:ext cx="3052599" cy="73672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0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B746F4-DE87-CB46-8BBE-05145C3B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93933" cy="46562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C7D389C-5974-8742-A7CA-367D79AF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20" y="0"/>
            <a:ext cx="5330879" cy="337788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B000203-6F72-2C40-80D7-8D900DB1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22" y="3485816"/>
            <a:ext cx="5330878" cy="3372184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0C0EE3-3AC6-5A42-BE07-1C3BD1361A91}"/>
              </a:ext>
            </a:extLst>
          </p:cNvPr>
          <p:cNvCxnSpPr/>
          <p:nvPr/>
        </p:nvCxnSpPr>
        <p:spPr>
          <a:xfrm>
            <a:off x="3483923" y="1107374"/>
            <a:ext cx="3087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793587-CCC2-9B43-B0A1-5569DC3ABB6B}"/>
              </a:ext>
            </a:extLst>
          </p:cNvPr>
          <p:cNvSpPr txBox="1"/>
          <p:nvPr/>
        </p:nvSpPr>
        <p:spPr>
          <a:xfrm>
            <a:off x="3065869" y="1192192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Overlap Ratio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FD91C31-6E79-334C-8370-ACE16C14483C}"/>
              </a:ext>
            </a:extLst>
          </p:cNvPr>
          <p:cNvCxnSpPr/>
          <p:nvPr/>
        </p:nvCxnSpPr>
        <p:spPr>
          <a:xfrm>
            <a:off x="10650582" y="3655735"/>
            <a:ext cx="3087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38A164-1242-A241-8AAB-2EB209065F5E}"/>
              </a:ext>
            </a:extLst>
          </p:cNvPr>
          <p:cNvSpPr txBox="1"/>
          <p:nvPr/>
        </p:nvSpPr>
        <p:spPr>
          <a:xfrm>
            <a:off x="10232528" y="3740553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Overlap Ratio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8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FAB0C9-D252-A648-A61B-562187E28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3737" cy="338414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B801DC8-8F62-C54A-AD7A-9F346CBD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855"/>
            <a:ext cx="5228852" cy="33528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A63DEE-622A-8B42-836C-BCD8DFA8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933" y="129269"/>
            <a:ext cx="6720067" cy="325487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53649B3-D92B-4B4E-ACDC-533EF6EC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745" y="3660871"/>
            <a:ext cx="6828255" cy="216934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165C5E1-E51F-CB44-BB59-2C874063C865}"/>
              </a:ext>
            </a:extLst>
          </p:cNvPr>
          <p:cNvCxnSpPr/>
          <p:nvPr/>
        </p:nvCxnSpPr>
        <p:spPr>
          <a:xfrm>
            <a:off x="719503" y="3887229"/>
            <a:ext cx="3087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4C6542-1C4C-E544-AD32-FBF67483C2F6}"/>
              </a:ext>
            </a:extLst>
          </p:cNvPr>
          <p:cNvSpPr txBox="1"/>
          <p:nvPr/>
        </p:nvSpPr>
        <p:spPr>
          <a:xfrm>
            <a:off x="301449" y="3972047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Overlap Ratio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91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F45060A-78A4-584B-BAD1-F184BD39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211"/>
            <a:ext cx="6515165" cy="184713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F17ACE-1760-0C4B-9F4C-4CE6F5E40A1B}"/>
              </a:ext>
            </a:extLst>
          </p:cNvPr>
          <p:cNvSpPr txBox="1"/>
          <p:nvPr/>
        </p:nvSpPr>
        <p:spPr>
          <a:xfrm>
            <a:off x="45165" y="201880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Overlap Ratio</a:t>
            </a:r>
            <a:r>
              <a:rPr kumimoji="1" lang="ja-JP" altLang="en-US"/>
              <a:t>と</a:t>
            </a:r>
            <a:r>
              <a:rPr kumimoji="1" lang="en-US" altLang="ja-JP" dirty="0"/>
              <a:t>Non-Maximum Suppression </a:t>
            </a:r>
            <a:r>
              <a:rPr kumimoji="1" lang="ja-JP" altLang="en-US"/>
              <a:t>実装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D0DE07-7424-5048-B2C5-FD3A357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446056"/>
            <a:ext cx="5438275" cy="443907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C8E653-2455-834C-9908-8BED89FA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603" y="3886199"/>
            <a:ext cx="1876397" cy="25965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BEC2F3-12D9-BC49-9AF4-B625EE22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539" y="571210"/>
            <a:ext cx="5529532" cy="31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5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2722E9-A1DE-7341-AEB6-3A4C98A9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6533147" cy="2619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213450E-9B4B-5444-BB96-F842F528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7" y="2479905"/>
            <a:ext cx="6311566" cy="25265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DD17C09-4A32-8E49-974C-4BFA3B76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62" y="221834"/>
            <a:ext cx="5767137" cy="22516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65C245-57B1-EC42-91E7-CD51162AD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862" y="2479905"/>
            <a:ext cx="4351583" cy="41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4DE8B36-04A1-9C4C-8270-D020E645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0960" cy="515379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B660E5A-71C6-4448-B843-3440FF8A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63" y="1182985"/>
            <a:ext cx="5995737" cy="56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78</Words>
  <Application>Microsoft Macintosh PowerPoint</Application>
  <PresentationFormat>ワイド画面</PresentationFormat>
  <Paragraphs>17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Inoue Shinichi</dc:creator>
  <cp:lastModifiedBy>Inoue Shinichi</cp:lastModifiedBy>
  <cp:revision>22</cp:revision>
  <dcterms:created xsi:type="dcterms:W3CDTF">2019-05-01T02:55:22Z</dcterms:created>
  <dcterms:modified xsi:type="dcterms:W3CDTF">2019-05-02T13:23:00Z</dcterms:modified>
</cp:coreProperties>
</file>